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79" r:id="rId6"/>
    <p:sldId id="274" r:id="rId7"/>
    <p:sldId id="275" r:id="rId8"/>
    <p:sldId id="280" r:id="rId9"/>
    <p:sldId id="27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F95CB0-E818-4914-A09E-8B574235E5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1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BE8A3-7F29-490C-9EF3-87EF70388991}" type="slidenum">
              <a:rPr lang="ru-RU"/>
              <a:pPr/>
              <a:t>3</a:t>
            </a:fld>
            <a:endParaRPr lang="ru-RU"/>
          </a:p>
        </p:txBody>
      </p:sp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717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79D4D7-C15A-42EC-BFE8-F42680A6DE4D}" type="slidenum">
              <a:rPr lang="ru-RU" sz="1200"/>
              <a:pPr algn="r"/>
              <a:t>3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2468C-89DE-4F4A-B9BE-E4E7549B31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A36E3-4B77-4F5F-B970-2D8669BA85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30BB7-5370-46AE-8B9D-513BAB1906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12C90-1C64-45A0-802A-4DDD4CB3F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C5A80-E289-4C7F-8165-9EDE4AA099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94F8C-0B6D-4A72-A31D-E255CF00E2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8E194-7660-4E71-9C6F-9E711FDEE3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9A463-BA4F-45D8-8433-2A7881669B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A19A2-7A44-4175-AFA2-43B75DB880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57FCE-8709-4F37-AA72-0EF368CF8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D3990-3FDD-47AA-89C4-E3CB205E08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49693B6-F411-428D-A45B-7FAC293AE6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79388" y="1628775"/>
            <a:ext cx="87852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выпускной квалификационной работы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284538"/>
            <a:ext cx="87852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692275" y="404813"/>
            <a:ext cx="7451725" cy="7921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Академия Государственной противопожарной службы МЧС России</a:t>
            </a:r>
          </a:p>
        </p:txBody>
      </p:sp>
      <p:pic>
        <p:nvPicPr>
          <p:cNvPr id="3077" name="Picture 8" descr="C:\Documents and Settings\User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15001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4941168"/>
            <a:ext cx="712946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Научный руководитель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514670" y="3929948"/>
            <a:ext cx="4967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Выполнил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6406589"/>
            <a:ext cx="56886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Процент выполнения магистерской диссертации: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_____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8459788" y="6453187"/>
            <a:ext cx="684212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971550" y="763588"/>
            <a:ext cx="7451725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 исследований: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313" y="1557338"/>
            <a:ext cx="8280400" cy="12239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71550" y="3357563"/>
            <a:ext cx="7488238" cy="576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Предмет исследований:</a:t>
            </a:r>
          </a:p>
          <a:p>
            <a:pPr>
              <a:defRPr/>
            </a:pP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8313" y="4221163"/>
            <a:ext cx="8280400" cy="15843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105" name="Picture 8" descr="C:\Documents and Settings\User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0"/>
            <a:ext cx="8778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8451825" y="6435741"/>
            <a:ext cx="684212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000100" y="500042"/>
            <a:ext cx="7451725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Цель работы: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285860"/>
            <a:ext cx="8280400" cy="11525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714348" y="1500174"/>
            <a:ext cx="8137525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zh-CN" sz="2400" i="1" dirty="0" smtClean="0">
                <a:effectLst>
                  <a:outerShdw blurRad="38100" dist="38100" dir="2700000" algn="tl">
                    <a:srgbClr val="1F497D"/>
                  </a:outerShdw>
                </a:effectLst>
              </a:rPr>
              <a:t>Повышение эффективности объекта исследования на основе предмета исследования</a:t>
            </a:r>
            <a:r>
              <a:rPr lang="ru-RU" sz="2400" i="1" dirty="0" smtClean="0">
                <a:effectLst>
                  <a:outerShdw blurRad="38100" dist="38100" dir="2700000" algn="tl">
                    <a:srgbClr val="1F497D"/>
                  </a:outerShdw>
                </a:effectLst>
              </a:rPr>
              <a:t>.</a:t>
            </a:r>
            <a:endParaRPr lang="ru-RU" sz="2400" i="1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00100" y="3071810"/>
            <a:ext cx="7488238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 исследования: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3531" y="4149080"/>
            <a:ext cx="8280400" cy="20066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Профессиональная специальная компетенция, на формирование которой направлена диссертация.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5129" name="Picture 8" descr="C:\Documents and Settings\User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3" y="0"/>
            <a:ext cx="8778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8459788" y="6453187"/>
            <a:ext cx="684212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4</a:t>
            </a:r>
          </a:p>
        </p:txBody>
      </p:sp>
      <p:pic>
        <p:nvPicPr>
          <p:cNvPr id="8195" name="Picture 8" descr="C:\Documents and Settings\User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0"/>
            <a:ext cx="8778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971550" y="476250"/>
            <a:ext cx="7451725" cy="576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методы исследования: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313" y="2205038"/>
            <a:ext cx="8280400" cy="26638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11188" y="2486025"/>
            <a:ext cx="7921625" cy="191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539750" algn="just">
              <a:buFontTx/>
              <a:buChar char="-"/>
            </a:pPr>
            <a:r>
              <a:rPr lang="ru-RU" sz="2400" b="1" i="1" dirty="0">
                <a:effectLst>
                  <a:outerShdw blurRad="38100" dist="38100" dir="2700000" algn="tl">
                    <a:srgbClr val="1F497D"/>
                  </a:outerShdw>
                </a:effectLst>
              </a:rPr>
              <a:t>анализ и синтез,</a:t>
            </a:r>
          </a:p>
          <a:p>
            <a:pPr indent="539750" algn="just">
              <a:buFontTx/>
              <a:buChar char="-"/>
            </a:pPr>
            <a:endParaRPr lang="ru-RU" sz="2400" b="1" i="1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indent="539750" algn="just">
              <a:buFontTx/>
              <a:buChar char="-"/>
            </a:pPr>
            <a:r>
              <a:rPr lang="ru-RU" sz="2400" b="1" i="1" dirty="0">
                <a:effectLst>
                  <a:outerShdw blurRad="38100" dist="38100" dir="2700000" algn="tl">
                    <a:srgbClr val="1F497D"/>
                  </a:outerShdw>
                </a:effectLst>
              </a:rPr>
              <a:t>математическое моделирования,</a:t>
            </a:r>
          </a:p>
          <a:p>
            <a:pPr indent="539750" algn="just">
              <a:buFontTx/>
              <a:buChar char="-"/>
            </a:pPr>
            <a:endParaRPr lang="ru-RU" sz="2400" b="1" i="1" dirty="0">
              <a:effectLst>
                <a:outerShdw blurRad="38100" dist="38100" dir="2700000" algn="tl">
                  <a:srgbClr val="1F497D"/>
                </a:outerShdw>
              </a:effectLst>
            </a:endParaRPr>
          </a:p>
          <a:p>
            <a:pPr indent="539750" algn="just">
              <a:buFontTx/>
              <a:buChar char="-"/>
            </a:pPr>
            <a:r>
              <a:rPr lang="ru-RU" altLang="zh-CN" sz="2400" b="1" i="1" dirty="0">
                <a:effectLst>
                  <a:outerShdw blurRad="38100" dist="38100" dir="2700000" algn="tl">
                    <a:srgbClr val="1F497D"/>
                  </a:outerShdw>
                </a:effectLst>
              </a:rPr>
              <a:t>эксперимент.</a:t>
            </a:r>
            <a:r>
              <a:rPr lang="ru-RU" altLang="zh-CN" sz="2400" dirty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214282" y="1285860"/>
            <a:ext cx="8715436" cy="1862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4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 задач исследования</a:t>
            </a:r>
            <a:endParaRPr lang="ru-RU" sz="4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8459788" y="6453187"/>
            <a:ext cx="684212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/>
              <a:t>п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3850" y="3357561"/>
            <a:ext cx="8135938" cy="29511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42844" y="1071546"/>
            <a:ext cx="8429684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Выводы </a:t>
            </a: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работе</a:t>
            </a:r>
            <a:endParaRPr lang="ru-RU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84" name="Rectangle 8"/>
          <p:cNvSpPr>
            <a:spLocks noChangeArrowheads="1"/>
          </p:cNvSpPr>
          <p:nvPr/>
        </p:nvSpPr>
        <p:spPr bwMode="auto">
          <a:xfrm>
            <a:off x="8459788" y="6453187"/>
            <a:ext cx="684212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/>
              <a:t>П+1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8313" y="1557338"/>
            <a:ext cx="7775575" cy="4565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•"/>
            </a:pPr>
            <a:r>
              <a:rPr lang="ru-RU" i="1" dirty="0">
                <a:effectLst>
                  <a:outerShdw blurRad="38100" dist="38100" dir="2700000" algn="tl">
                    <a:srgbClr val="1F497D"/>
                  </a:outerShdw>
                </a:effectLst>
              </a:rPr>
              <a:t> </a:t>
            </a:r>
          </a:p>
        </p:txBody>
      </p:sp>
      <p:pic>
        <p:nvPicPr>
          <p:cNvPr id="46086" name="Picture 8" descr="C:\Documents and Settings\User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0"/>
            <a:ext cx="8778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984250" y="490651"/>
            <a:ext cx="7956550" cy="1223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Практическое применение результатов работы при принятии управленческих решений:</a:t>
            </a:r>
          </a:p>
        </p:txBody>
      </p:sp>
      <p:sp>
        <p:nvSpPr>
          <p:cNvPr id="47107" name="Rectangle 8"/>
          <p:cNvSpPr>
            <a:spLocks noChangeArrowheads="1"/>
          </p:cNvSpPr>
          <p:nvPr/>
        </p:nvSpPr>
        <p:spPr bwMode="auto">
          <a:xfrm>
            <a:off x="8459788" y="6453187"/>
            <a:ext cx="684212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/>
              <a:t>П+2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989138"/>
            <a:ext cx="8497887" cy="41767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7110" name="Picture 8" descr="C:\Documents and Settings\User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0"/>
            <a:ext cx="8778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971550" y="476250"/>
            <a:ext cx="7956550" cy="1223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Экономическое обоснование предлагаемых  управленческих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решений:</a:t>
            </a:r>
          </a:p>
        </p:txBody>
      </p:sp>
      <p:sp>
        <p:nvSpPr>
          <p:cNvPr id="47107" name="Rectangle 8"/>
          <p:cNvSpPr>
            <a:spLocks noChangeArrowheads="1"/>
          </p:cNvSpPr>
          <p:nvPr/>
        </p:nvSpPr>
        <p:spPr bwMode="auto">
          <a:xfrm>
            <a:off x="8459788" y="6453187"/>
            <a:ext cx="684212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/>
              <a:t>П+3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989138"/>
            <a:ext cx="8497887" cy="41767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7110" name="Picture 8" descr="C:\Documents and Settings\User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0"/>
            <a:ext cx="8778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73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188" y="2924175"/>
            <a:ext cx="79930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600" i="1">
                <a:effectLst>
                  <a:outerShdw blurRad="38100" dist="38100" dir="2700000" algn="tl">
                    <a:srgbClr val="1F497D"/>
                  </a:outerShdw>
                </a:effectLst>
              </a:rPr>
              <a:t>СПАСИБО ЗА ВНИМАНИЕ!!!</a:t>
            </a:r>
          </a:p>
        </p:txBody>
      </p:sp>
      <p:pic>
        <p:nvPicPr>
          <p:cNvPr id="50179" name="Picture 8" descr="C:\Documents and Settings\User\Рабочий стол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0"/>
            <a:ext cx="8778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4279</TotalTime>
  <Words>100</Words>
  <Application>Microsoft Office PowerPoint</Application>
  <PresentationFormat>Экран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Федосов Станислав Сергеевич</dc:creator>
  <cp:lastModifiedBy>Подкосов Сергей Викторович</cp:lastModifiedBy>
  <cp:revision>32</cp:revision>
  <dcterms:created xsi:type="dcterms:W3CDTF">2014-05-15T21:30:12Z</dcterms:created>
  <dcterms:modified xsi:type="dcterms:W3CDTF">2017-03-17T11:29:53Z</dcterms:modified>
</cp:coreProperties>
</file>